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4770" autoAdjust="0"/>
  </p:normalViewPr>
  <p:slideViewPr>
    <p:cSldViewPr snapToGrid="0">
      <p:cViewPr varScale="1">
        <p:scale>
          <a:sx n="82" d="100"/>
          <a:sy n="82" d="100"/>
        </p:scale>
        <p:origin x="61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1BB55-0D5F-4D22-9F84-161AA166B668}" type="datetimeFigureOut">
              <a:rPr lang="fr-BE" smtClean="0"/>
              <a:t>18-04-25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61BF7-6380-4B86-864F-25032FC5B7E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26446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err="1"/>
              <a:t>Napkin</a:t>
            </a:r>
            <a:r>
              <a:rPr lang="fr-BE" dirty="0"/>
              <a:t> AI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61BF7-6380-4B86-864F-25032FC5B7EF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0614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77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45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3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6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88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7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16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3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6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7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7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éo 3" descr="Grands serveurs d’ordinateurs">
            <a:extLst>
              <a:ext uri="{FF2B5EF4-FFF2-40B4-BE49-F238E27FC236}">
                <a16:creationId xmlns:a16="http://schemas.microsoft.com/office/drawing/2014/main" id="{5805B690-52D5-67E0-8C0D-D00DCCA30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71E64B-9F70-4956-A351-D707CAB0A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17BAC9-F3C4-04A2-3E6B-56F3093A7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332424" cy="2450592"/>
          </a:xfrm>
        </p:spPr>
        <p:txBody>
          <a:bodyPr anchor="t">
            <a:normAutofit/>
          </a:bodyPr>
          <a:lstStyle/>
          <a:p>
            <a:r>
              <a:rPr lang="fr-FR" sz="6000" dirty="0">
                <a:solidFill>
                  <a:srgbClr val="FFFFFF"/>
                </a:solidFill>
              </a:rPr>
              <a:t>DataWarehouse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B27B84-3757-E722-CB94-A13AE0E8D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689" y="2993317"/>
            <a:ext cx="5040785" cy="2333778"/>
          </a:xfrm>
        </p:spPr>
        <p:txBody>
          <a:bodyPr anchor="t">
            <a:norm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Optimisation des données de ventes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11650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4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BB3EFF-9FB2-2985-17EE-5CD81B49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724054"/>
            <a:ext cx="11155680" cy="1463040"/>
          </a:xfrm>
        </p:spPr>
        <p:txBody>
          <a:bodyPr/>
          <a:lstStyle/>
          <a:p>
            <a:r>
              <a:rPr lang="fr-FR" dirty="0"/>
              <a:t>Récapitulatif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275AE0-6408-4B36-B572-2F89F802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2" t="7017" r="4238" b="6848"/>
          <a:stretch/>
        </p:blipFill>
        <p:spPr>
          <a:xfrm>
            <a:off x="1486677" y="1455574"/>
            <a:ext cx="9218645" cy="47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2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D1B044-2110-B61B-47E5-C524A8D7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D81C1A-3C68-9480-B530-8A6DF505D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18" y="2716515"/>
            <a:ext cx="11058082" cy="3163077"/>
          </a:xfrm>
        </p:spPr>
        <p:txBody>
          <a:bodyPr/>
          <a:lstStyle/>
          <a:p>
            <a:r>
              <a:rPr lang="fr-BE" dirty="0"/>
              <a:t>La source de données est constituée de 2 dossiers :</a:t>
            </a:r>
          </a:p>
          <a:p>
            <a:pPr marL="0" indent="0">
              <a:buNone/>
            </a:pPr>
            <a:r>
              <a:rPr lang="fr-BE" dirty="0"/>
              <a:t>    </a:t>
            </a:r>
            <a:r>
              <a:rPr lang="fr-BE" dirty="0">
                <a:sym typeface="Wingdings" panose="05000000000000000000" pitchFamily="2" charset="2"/>
              </a:rPr>
              <a:t></a:t>
            </a:r>
            <a:r>
              <a:rPr lang="fr-BE" dirty="0"/>
              <a:t> crm : qui contient 3 fichiers csv ( customers, products, sales) </a:t>
            </a:r>
          </a:p>
          <a:p>
            <a:pPr marL="0" indent="0">
              <a:buNone/>
            </a:pPr>
            <a:r>
              <a:rPr lang="fr-BE" dirty="0">
                <a:sym typeface="Wingdings" panose="05000000000000000000" pitchFamily="2" charset="2"/>
              </a:rPr>
              <a:t>     </a:t>
            </a:r>
            <a:r>
              <a:rPr lang="fr-BE" dirty="0"/>
              <a:t>erp : qui contient 3 fichiers csv ( category, localite, customer_inf)</a:t>
            </a:r>
          </a:p>
          <a:p>
            <a:r>
              <a:rPr lang="fr-BE" dirty="0"/>
              <a:t>Données sont à l'état brut  (nettoyage &amp; transformations) </a:t>
            </a:r>
            <a:r>
              <a:rPr lang="fr-BE" dirty="0">
                <a:sym typeface="Wingdings" panose="05000000000000000000" pitchFamily="2" charset="2"/>
              </a:rPr>
              <a:t></a:t>
            </a:r>
            <a:r>
              <a:rPr lang="fr-BE" dirty="0"/>
              <a:t>star schema fact_sales , dim_products , dim_customers. </a:t>
            </a:r>
          </a:p>
          <a:p>
            <a:r>
              <a:rPr lang="fr-BE" dirty="0"/>
              <a:t>L'architecture de «</a:t>
            </a:r>
            <a:r>
              <a:rPr lang="fr-BE" b="1" dirty="0"/>
              <a:t>medals »</a:t>
            </a:r>
            <a:r>
              <a:rPr lang="fr-BE" dirty="0"/>
              <a:t> : 3 couches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869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58AEC-11A5-CD26-34B0-DE7752B4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122754-8C40-4DA1-8E10-C814AE97E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" t="4184" r="1114" b="6938"/>
          <a:stretch/>
        </p:blipFill>
        <p:spPr>
          <a:xfrm>
            <a:off x="447868" y="1800807"/>
            <a:ext cx="11059913" cy="461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6E9AE-2541-63BD-57BC-3844D8936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66416"/>
          </a:xfrm>
        </p:spPr>
        <p:txBody>
          <a:bodyPr/>
          <a:lstStyle/>
          <a:p>
            <a:r>
              <a:rPr lang="fr-FR" dirty="0"/>
              <a:t>Zone bronze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9E8F38-81BD-4AF0-A911-1D5C820C6D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9878" y="2613115"/>
            <a:ext cx="590627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Rôle : Ingestion brute des données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(format original, sans transformation)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altLang="fr-FR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Technologie utilisée (SSIS)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altLang="fr-FR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fr-FR" altLang="fr-FR" dirty="0"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28B21B-F27B-48FF-81A8-AF4B6854C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" t="2785" r="3277" b="5500"/>
          <a:stretch/>
        </p:blipFill>
        <p:spPr>
          <a:xfrm>
            <a:off x="6096000" y="1082352"/>
            <a:ext cx="4571754" cy="56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1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AF427-D99B-34F6-7B2D-9B3577E4E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018343"/>
          </a:xfrm>
        </p:spPr>
        <p:txBody>
          <a:bodyPr/>
          <a:lstStyle/>
          <a:p>
            <a:r>
              <a:rPr lang="fr-FR" dirty="0"/>
              <a:t>Zone silver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05BEED-B483-4FE8-A005-89DA449738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0590" y="2047678"/>
            <a:ext cx="560769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Rôle : Nettoyage, filtrage, jointures simples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Transformation des données pour les rendre exploitables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altLang="fr-FR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 : gestion des valeurs nulles, uniformisation des formats de date, enrichissement de données…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B25A9B-9DB7-4E32-B00D-540072F9E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4" t="3573" r="4268" b="464"/>
          <a:stretch/>
        </p:blipFill>
        <p:spPr>
          <a:xfrm>
            <a:off x="6578083" y="838449"/>
            <a:ext cx="4329405" cy="54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4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26116-3581-44F1-9F14-08E4AE0D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Zone gold</a:t>
            </a:r>
            <a:endParaRPr lang="fr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E94004-089F-4C54-8D1E-B6DD6BA2C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5"/>
          <a:stretch/>
        </p:blipFill>
        <p:spPr>
          <a:xfrm>
            <a:off x="6237805" y="1483567"/>
            <a:ext cx="4848225" cy="486236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EF8C01D-A728-443F-B6A1-CF22650546F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21208" y="2392611"/>
            <a:ext cx="581427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Rôle : Préparation des tables 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orientées métier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prêtes pour l’analyse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fr-FR" altLang="fr-F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Tables agrégées (ex: ventes par jour / par produit)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fr-FR" altLang="fr-F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Données consommées directement par Power BI</a:t>
            </a:r>
          </a:p>
        </p:txBody>
      </p:sp>
    </p:spTree>
    <p:extLst>
      <p:ext uri="{BB962C8B-B14F-4D97-AF65-F5344CB8AC3E}">
        <p14:creationId xmlns:p14="http://schemas.microsoft.com/office/powerpoint/2010/main" val="1825369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4F0221-D0E7-4170-8D0D-44333D7F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64" y="773135"/>
            <a:ext cx="10627071" cy="58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032942-CE2F-5018-A7ED-2630D7AA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65" y="751456"/>
            <a:ext cx="11155680" cy="949141"/>
          </a:xfrm>
        </p:spPr>
        <p:txBody>
          <a:bodyPr/>
          <a:lstStyle/>
          <a:p>
            <a:r>
              <a:rPr lang="fr-FR" dirty="0"/>
              <a:t>Dashboard Power BI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DB797E-A62A-DB3B-C76B-AF6B6BF5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D171BCA-D317-4667-AABA-0931FF0BD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5"/>
          <a:stretch/>
        </p:blipFill>
        <p:spPr>
          <a:xfrm>
            <a:off x="347161" y="1448671"/>
            <a:ext cx="11676888" cy="52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5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E1B53-8135-2580-BADB-CA95F0D7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75" y="677402"/>
            <a:ext cx="11155680" cy="1463040"/>
          </a:xfrm>
        </p:spPr>
        <p:txBody>
          <a:bodyPr>
            <a:normAutofit/>
          </a:bodyPr>
          <a:lstStyle/>
          <a:p>
            <a:r>
              <a:rPr lang="fr-FR" sz="3600" dirty="0"/>
              <a:t>Évolutions possibles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7DF897-FD79-C692-8635-3C03E950A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47614A-3FF0-49B2-AE0F-24692AECA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4" r="2348" b="1892"/>
          <a:stretch/>
        </p:blipFill>
        <p:spPr>
          <a:xfrm>
            <a:off x="515112" y="1184988"/>
            <a:ext cx="10529207" cy="56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8746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180</Words>
  <Application>Microsoft Office PowerPoint</Application>
  <PresentationFormat>Grand écran</PresentationFormat>
  <Paragraphs>38</Paragraphs>
  <Slides>10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Bierstadt</vt:lpstr>
      <vt:lpstr>Calibri</vt:lpstr>
      <vt:lpstr>Wingdings</vt:lpstr>
      <vt:lpstr>GestaltVTI</vt:lpstr>
      <vt:lpstr>DataWarehouse</vt:lpstr>
      <vt:lpstr>Problématique</vt:lpstr>
      <vt:lpstr>Architecture</vt:lpstr>
      <vt:lpstr>Zone bronze</vt:lpstr>
      <vt:lpstr>Zone silver</vt:lpstr>
      <vt:lpstr>Zone gold</vt:lpstr>
      <vt:lpstr>Présentation PowerPoint</vt:lpstr>
      <vt:lpstr>Dashboard Power BI</vt:lpstr>
      <vt:lpstr>Évolutions possibles</vt:lpstr>
      <vt:lpstr>Récapitulatif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AZREG Assma</dc:creator>
  <cp:lastModifiedBy>Brahim Azreg</cp:lastModifiedBy>
  <cp:revision>9</cp:revision>
  <dcterms:created xsi:type="dcterms:W3CDTF">2025-04-18T13:15:13Z</dcterms:created>
  <dcterms:modified xsi:type="dcterms:W3CDTF">2025-04-18T14:43:55Z</dcterms:modified>
</cp:coreProperties>
</file>